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57" r:id="rId11"/>
  </p:sldIdLst>
  <p:sldSz cx="9144000" cy="6858000" type="screen4x3"/>
  <p:notesSz cx="6858000" cy="9144000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5B7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3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A13DFBB-BD4A-4CC7-8306-ED8CD0F8CD72}" type="datetimeFigureOut">
              <a:rPr lang="nb-NO"/>
              <a:pPr>
                <a:defRPr/>
              </a:pPr>
              <a:t>28.10.2011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b-NO" noProof="0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noProof="0" smtClean="0"/>
              <a:t>Klikk for å redigere tekststiler i malen</a:t>
            </a:r>
          </a:p>
          <a:p>
            <a:pPr lvl="1"/>
            <a:r>
              <a:rPr lang="nb-NO" noProof="0" smtClean="0"/>
              <a:t>Andre nivå</a:t>
            </a:r>
          </a:p>
          <a:p>
            <a:pPr lvl="2"/>
            <a:r>
              <a:rPr lang="nb-NO" noProof="0" smtClean="0"/>
              <a:t>Tredje nivå</a:t>
            </a:r>
          </a:p>
          <a:p>
            <a:pPr lvl="3"/>
            <a:r>
              <a:rPr lang="nb-NO" noProof="0" smtClean="0"/>
              <a:t>Fjerde nivå</a:t>
            </a:r>
          </a:p>
          <a:p>
            <a:pPr lvl="4"/>
            <a:r>
              <a:rPr lang="nb-NO" noProof="0" smtClean="0"/>
              <a:t>Femte nivå</a:t>
            </a:r>
            <a:endParaRPr lang="nb-NO" noProof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C8F5E1D-83FA-4D12-B4F7-E0B0E35CD302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Plassholder for lysbil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8" name="Plassholder for nota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n-NO" smtClean="0"/>
          </a:p>
        </p:txBody>
      </p:sp>
      <p:sp>
        <p:nvSpPr>
          <p:cNvPr id="9219" name="Plassholder for lysbilde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B48FE14-14F3-4429-8F7D-E2A8BB8AF56E}" type="slidenum">
              <a:rPr lang="nb-NO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nb-N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42792" cy="41330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4008" y="1600201"/>
            <a:ext cx="4042792" cy="41330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437112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3608313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Klikk ikonet for å legge til et bilde</a:t>
            </a:r>
            <a:endParaRPr lang="nb-NO" noProof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013176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gi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ssholder for tittel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tittelstil</a:t>
            </a:r>
          </a:p>
        </p:txBody>
      </p:sp>
      <p:sp>
        <p:nvSpPr>
          <p:cNvPr id="1027" name="Plassholder for tekst 2"/>
          <p:cNvSpPr>
            <a:spLocks noGrp="1"/>
          </p:cNvSpPr>
          <p:nvPr>
            <p:ph type="body" idx="1"/>
          </p:nvPr>
        </p:nvSpPr>
        <p:spPr bwMode="auto">
          <a:xfrm>
            <a:off x="468313" y="1600200"/>
            <a:ext cx="8218487" cy="420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1" r:id="rId3"/>
    <p:sldLayoutId id="2147483650" r:id="rId4"/>
    <p:sldLayoutId id="2147483649" r:id="rId5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 kern="1200">
          <a:solidFill>
            <a:srgbClr val="1F5B77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1F5B77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1F5B77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1F5B77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1F5B77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1F5B77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1F5B77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1F5B77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1F5B77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1F5B77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1F5B77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1F5B77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1F5B77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1F5B77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itidmedmening.no/for-kursholder/" TargetMode="Externa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3" name="Bilde 3" descr="forside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4" name="TekstSylinder 2"/>
          <p:cNvSpPr txBox="1">
            <a:spLocks noChangeArrowheads="1"/>
          </p:cNvSpPr>
          <p:nvPr/>
        </p:nvSpPr>
        <p:spPr bwMode="auto">
          <a:xfrm>
            <a:off x="3276600" y="6237288"/>
            <a:ext cx="25193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b-NO" sz="1200">
                <a:solidFill>
                  <a:schemeClr val="bg1"/>
                </a:solidFill>
                <a:cs typeface="Arial" charset="0"/>
              </a:rPr>
              <a:t>Kristin Andresen Soldal </a:t>
            </a:r>
          </a:p>
          <a:p>
            <a:r>
              <a:rPr lang="nb-NO" sz="1200">
                <a:solidFill>
                  <a:schemeClr val="bg1"/>
                </a:solidFill>
                <a:cs typeface="Arial" charset="0"/>
              </a:rPr>
              <a:t>Inger Helen Midtgård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tel 1"/>
          <p:cNvSpPr>
            <a:spLocks noGrp="1"/>
          </p:cNvSpPr>
          <p:nvPr>
            <p:ph type="title"/>
          </p:nvPr>
        </p:nvSpPr>
        <p:spPr>
          <a:xfrm>
            <a:off x="1792288" y="4149725"/>
            <a:ext cx="5443537" cy="503238"/>
          </a:xfrm>
        </p:spPr>
        <p:txBody>
          <a:bodyPr/>
          <a:lstStyle/>
          <a:p>
            <a:pPr eaLnBrk="1" hangingPunct="1"/>
            <a:r>
              <a:rPr lang="nb-NO" sz="2600" smtClean="0">
                <a:latin typeface="Arial" charset="0"/>
                <a:cs typeface="Arial" charset="0"/>
              </a:rPr>
              <a:t>Sjå kortversjon av dei sju filmane</a:t>
            </a:r>
          </a:p>
        </p:txBody>
      </p:sp>
      <p:pic>
        <p:nvPicPr>
          <p:cNvPr id="18434" name="Plassholder for bilde 4" descr="stotte_anna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792288" y="804863"/>
            <a:ext cx="5486400" cy="3224212"/>
          </a:xfrm>
        </p:spPr>
      </p:pic>
      <p:sp>
        <p:nvSpPr>
          <p:cNvPr id="18435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4724400"/>
            <a:ext cx="5486400" cy="804863"/>
          </a:xfrm>
        </p:spPr>
        <p:txBody>
          <a:bodyPr/>
          <a:lstStyle/>
          <a:p>
            <a:pPr eaLnBrk="1" hangingPunct="1"/>
            <a:r>
              <a:rPr lang="nb-NO" sz="1800" smtClean="0">
                <a:latin typeface="Arial" charset="0"/>
                <a:cs typeface="Arial" charset="0"/>
              </a:rPr>
              <a:t>Mangfald i støttekontaktarbeidet</a:t>
            </a:r>
          </a:p>
          <a:p>
            <a:pPr eaLnBrk="1" hangingPunct="1"/>
            <a:r>
              <a:rPr lang="nb-NO" sz="1800" smtClean="0">
                <a:latin typeface="Arial" charset="0"/>
                <a:cs typeface="Arial" charset="0"/>
                <a:hlinkClick r:id="rId3"/>
              </a:rPr>
              <a:t>www.fritidmedmening.no/for-kursholder/</a:t>
            </a:r>
            <a:endParaRPr lang="nb-NO" sz="18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tel 1"/>
          <p:cNvSpPr>
            <a:spLocks noGrp="1"/>
          </p:cNvSpPr>
          <p:nvPr>
            <p:ph type="title"/>
          </p:nvPr>
        </p:nvSpPr>
        <p:spPr>
          <a:xfrm>
            <a:off x="1792288" y="4437063"/>
            <a:ext cx="5486400" cy="566737"/>
          </a:xfrm>
        </p:spPr>
        <p:txBody>
          <a:bodyPr/>
          <a:lstStyle/>
          <a:p>
            <a:pPr eaLnBrk="1" hangingPunct="1"/>
            <a:r>
              <a:rPr lang="nb-NO" sz="3200" smtClean="0">
                <a:latin typeface="Arial" charset="0"/>
                <a:cs typeface="Arial" charset="0"/>
              </a:rPr>
              <a:t>www.fritidmedmening.no</a:t>
            </a:r>
          </a:p>
        </p:txBody>
      </p:sp>
      <p:pic>
        <p:nvPicPr>
          <p:cNvPr id="10242" name="Plassholder for bilde 4" descr="stotte_anna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6154" b="6154"/>
          <a:stretch>
            <a:fillRect/>
          </a:stretch>
        </p:blipFill>
        <p:spPr>
          <a:xfrm>
            <a:off x="1792288" y="612775"/>
            <a:ext cx="5486400" cy="3608388"/>
          </a:xfrm>
        </p:spPr>
      </p:pic>
      <p:sp>
        <p:nvSpPr>
          <p:cNvPr id="10243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013325"/>
            <a:ext cx="5486400" cy="804863"/>
          </a:xfrm>
        </p:spPr>
        <p:txBody>
          <a:bodyPr/>
          <a:lstStyle/>
          <a:p>
            <a:pPr eaLnBrk="1" hangingPunct="1"/>
            <a:r>
              <a:rPr lang="nb-NO" sz="1800" smtClean="0">
                <a:latin typeface="Arial" charset="0"/>
                <a:cs typeface="Arial" charset="0"/>
              </a:rPr>
              <a:t>Opplæringsressurs for støttekontaktar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sz="3600" smtClean="0">
                <a:latin typeface="Arial" charset="0"/>
                <a:cs typeface="Arial" charset="0"/>
              </a:rPr>
              <a:t>www.fritidmedmening.no inneheld:</a:t>
            </a:r>
          </a:p>
        </p:txBody>
      </p:sp>
      <p:sp>
        <p:nvSpPr>
          <p:cNvPr id="11266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43363" cy="413385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nb-NO" smtClean="0">
                <a:solidFill>
                  <a:schemeClr val="tx2"/>
                </a:solidFill>
                <a:latin typeface="Arial" charset="0"/>
                <a:cs typeface="Arial" charset="0"/>
              </a:rPr>
              <a:t>Korte dramatiserte filmer av sju menneske som treng hjelp</a:t>
            </a:r>
          </a:p>
          <a:p>
            <a:pPr marL="0" indent="0" eaLnBrk="1" hangingPunct="1"/>
            <a:endParaRPr lang="nb-NO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nb-NO" smtClean="0">
                <a:solidFill>
                  <a:schemeClr val="tx2"/>
                </a:solidFill>
                <a:latin typeface="Arial" charset="0"/>
                <a:cs typeface="Arial" charset="0"/>
              </a:rPr>
              <a:t>Dramatiserte rettleiingssituasjonar som kan nyttast i opplæring og rettleiing </a:t>
            </a:r>
          </a:p>
          <a:p>
            <a:pPr marL="0" indent="0" eaLnBrk="1" hangingPunct="1"/>
            <a:endParaRPr lang="nb-NO" smtClean="0">
              <a:latin typeface="Arial" charset="0"/>
              <a:cs typeface="Arial" charset="0"/>
            </a:endParaRPr>
          </a:p>
        </p:txBody>
      </p:sp>
      <p:pic>
        <p:nvPicPr>
          <p:cNvPr id="11267" name="Plassholder for innhold 4" descr="jenny_maria.jp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114925" y="1600200"/>
            <a:ext cx="3100388" cy="413385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smtClean="0">
                <a:latin typeface="Arial" charset="0"/>
                <a:cs typeface="Arial" charset="0"/>
              </a:rPr>
              <a:t>Hefte og filmar kan du lasta ned</a:t>
            </a:r>
          </a:p>
        </p:txBody>
      </p:sp>
      <p:sp>
        <p:nvSpPr>
          <p:cNvPr id="12290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43363" cy="413385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Arial" charset="0"/>
              <a:buNone/>
            </a:pPr>
            <a:r>
              <a:rPr lang="nb-NO" b="1" smtClean="0">
                <a:latin typeface="Arial" charset="0"/>
                <a:cs typeface="Arial" charset="0"/>
              </a:rPr>
              <a:t>Kursleiarhefte</a:t>
            </a:r>
            <a:r>
              <a:rPr lang="nb-NO" smtClean="0">
                <a:latin typeface="Arial" charset="0"/>
                <a:cs typeface="Arial" charset="0"/>
              </a:rPr>
              <a:t>:</a:t>
            </a:r>
          </a:p>
          <a:p>
            <a:pPr marL="0" indent="0" eaLnBrk="1" hangingPunct="1">
              <a:lnSpc>
                <a:spcPct val="90000"/>
              </a:lnSpc>
              <a:buFont typeface="Arial" charset="0"/>
              <a:buNone/>
            </a:pPr>
            <a:r>
              <a:rPr lang="nb-NO" smtClean="0">
                <a:latin typeface="Arial" charset="0"/>
                <a:cs typeface="Arial" charset="0"/>
              </a:rPr>
              <a:t>Tips om korleis filmane kan nyttast til rekruttering og oppfølging</a:t>
            </a:r>
          </a:p>
          <a:p>
            <a:pPr marL="0" indent="0" eaLnBrk="1" hangingPunct="1">
              <a:lnSpc>
                <a:spcPct val="90000"/>
              </a:lnSpc>
              <a:buFont typeface="Arial" charset="0"/>
              <a:buNone/>
            </a:pPr>
            <a:endParaRPr lang="nb-NO" smtClean="0">
              <a:latin typeface="Arial" charset="0"/>
              <a:cs typeface="Arial" charset="0"/>
            </a:endParaRPr>
          </a:p>
          <a:p>
            <a:pPr marL="0" indent="0" eaLnBrk="1" hangingPunct="1">
              <a:lnSpc>
                <a:spcPct val="90000"/>
              </a:lnSpc>
              <a:buFont typeface="Arial" charset="0"/>
              <a:buNone/>
            </a:pPr>
            <a:r>
              <a:rPr lang="nb-NO" b="1" smtClean="0">
                <a:latin typeface="Arial" charset="0"/>
                <a:cs typeface="Arial" charset="0"/>
              </a:rPr>
              <a:t>Fordjupningsshefte</a:t>
            </a:r>
            <a:r>
              <a:rPr lang="nb-NO" smtClean="0">
                <a:latin typeface="Arial" charset="0"/>
                <a:cs typeface="Arial" charset="0"/>
              </a:rPr>
              <a:t>:</a:t>
            </a:r>
          </a:p>
          <a:p>
            <a:pPr marL="0" indent="0" eaLnBrk="1" hangingPunct="1">
              <a:lnSpc>
                <a:spcPct val="90000"/>
              </a:lnSpc>
              <a:buFont typeface="Arial" charset="0"/>
              <a:buNone/>
            </a:pPr>
            <a:r>
              <a:rPr lang="nb-NO" smtClean="0">
                <a:latin typeface="Arial" charset="0"/>
                <a:cs typeface="Arial" charset="0"/>
              </a:rPr>
              <a:t>Laga til dei som er eller vil bli støttekontaktar</a:t>
            </a:r>
          </a:p>
          <a:p>
            <a:pPr marL="0" indent="0" eaLnBrk="1" hangingPunct="1">
              <a:lnSpc>
                <a:spcPct val="90000"/>
              </a:lnSpc>
            </a:pPr>
            <a:endParaRPr lang="nb-NO" smtClean="0">
              <a:latin typeface="Arial" charset="0"/>
              <a:cs typeface="Arial" charset="0"/>
            </a:endParaRPr>
          </a:p>
        </p:txBody>
      </p:sp>
      <p:pic>
        <p:nvPicPr>
          <p:cNvPr id="12291" name="Plassholder for innhold 4" descr="knut.jp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126038" y="1600200"/>
            <a:ext cx="3078162" cy="413385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500"/>
          </a:xfrm>
        </p:spPr>
        <p:txBody>
          <a:bodyPr/>
          <a:lstStyle/>
          <a:p>
            <a:pPr eaLnBrk="1" hangingPunct="1"/>
            <a:r>
              <a:rPr lang="nb-NO" smtClean="0">
                <a:latin typeface="Arial" charset="0"/>
                <a:cs typeface="Arial" charset="0"/>
              </a:rPr>
              <a:t>Støttekontakt eller eit anna</a:t>
            </a:r>
            <a:br>
              <a:rPr lang="nb-NO" smtClean="0">
                <a:latin typeface="Arial" charset="0"/>
                <a:cs typeface="Arial" charset="0"/>
              </a:rPr>
            </a:br>
            <a:r>
              <a:rPr lang="nb-NO" smtClean="0">
                <a:latin typeface="Arial" charset="0"/>
                <a:cs typeface="Arial" charset="0"/>
              </a:rPr>
              <a:t>namn på hjelparen?</a:t>
            </a:r>
          </a:p>
        </p:txBody>
      </p:sp>
      <p:pic>
        <p:nvPicPr>
          <p:cNvPr id="13314" name="Plassholder for innhold 4" descr="lill.jpg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57200" y="2197100"/>
            <a:ext cx="4043363" cy="3032125"/>
          </a:xfrm>
        </p:spPr>
      </p:pic>
      <p:sp>
        <p:nvSpPr>
          <p:cNvPr id="13315" name="Plassholder for innhold 3"/>
          <p:cNvSpPr>
            <a:spLocks noGrp="1"/>
          </p:cNvSpPr>
          <p:nvPr>
            <p:ph sz="half" idx="2"/>
          </p:nvPr>
        </p:nvSpPr>
        <p:spPr>
          <a:xfrm>
            <a:off x="4643438" y="2205038"/>
            <a:ext cx="4043362" cy="3052762"/>
          </a:xfrm>
        </p:spPr>
        <p:txBody>
          <a:bodyPr/>
          <a:lstStyle/>
          <a:p>
            <a:pPr eaLnBrk="1" hangingPunct="1"/>
            <a:r>
              <a:rPr lang="nb-NO" smtClean="0">
                <a:latin typeface="Arial" charset="0"/>
                <a:cs typeface="Arial" charset="0"/>
              </a:rPr>
              <a:t>Treningskontakt</a:t>
            </a:r>
          </a:p>
          <a:p>
            <a:pPr eaLnBrk="1" hangingPunct="1"/>
            <a:r>
              <a:rPr lang="nb-NO" smtClean="0">
                <a:latin typeface="Arial" charset="0"/>
                <a:cs typeface="Arial" charset="0"/>
              </a:rPr>
              <a:t>Fritidskontakt</a:t>
            </a:r>
          </a:p>
          <a:p>
            <a:pPr eaLnBrk="1" hangingPunct="1"/>
            <a:r>
              <a:rPr lang="nb-NO" smtClean="0">
                <a:latin typeface="Arial" charset="0"/>
                <a:cs typeface="Arial" charset="0"/>
              </a:rPr>
              <a:t>Tilretteleggjar</a:t>
            </a:r>
          </a:p>
          <a:p>
            <a:pPr eaLnBrk="1" hangingPunct="1"/>
            <a:r>
              <a:rPr lang="nb-NO" smtClean="0">
                <a:latin typeface="Arial" charset="0"/>
                <a:cs typeface="Arial" charset="0"/>
              </a:rPr>
              <a:t>Kulturkontakt</a:t>
            </a:r>
          </a:p>
          <a:p>
            <a:pPr eaLnBrk="1" hangingPunct="1"/>
            <a:endParaRPr lang="nb-NO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smtClean="0">
                <a:latin typeface="Arial" charset="0"/>
                <a:cs typeface="Arial" charset="0"/>
              </a:rPr>
              <a:t>Kven får støttekontakt?</a:t>
            </a:r>
          </a:p>
        </p:txBody>
      </p:sp>
      <p:pic>
        <p:nvPicPr>
          <p:cNvPr id="14338" name="Plassholder for innhold 4" descr="marianne.jpg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57200" y="1865313"/>
            <a:ext cx="4043363" cy="3032125"/>
          </a:xfrm>
        </p:spPr>
      </p:pic>
      <p:sp>
        <p:nvSpPr>
          <p:cNvPr id="14339" name="Plassholder for innhold 3"/>
          <p:cNvSpPr>
            <a:spLocks noGrp="1"/>
          </p:cNvSpPr>
          <p:nvPr>
            <p:ph sz="half" idx="2"/>
          </p:nvPr>
        </p:nvSpPr>
        <p:spPr>
          <a:xfrm>
            <a:off x="4643438" y="1773238"/>
            <a:ext cx="4043362" cy="4132262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nb-NO" smtClean="0">
                <a:latin typeface="Arial" charset="0"/>
                <a:cs typeface="Arial" charset="0"/>
              </a:rPr>
              <a:t>Menneske i alle aldrar som treng hjelp for å få ei meiningsfull fritid </a:t>
            </a:r>
          </a:p>
          <a:p>
            <a:pPr marL="0" indent="0" eaLnBrk="1" hangingPunct="1">
              <a:buFont typeface="Arial" charset="0"/>
              <a:buNone/>
            </a:pPr>
            <a:endParaRPr lang="nb-NO" smtClean="0">
              <a:latin typeface="Arial" charset="0"/>
              <a:cs typeface="Arial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nb-NO" smtClean="0">
                <a:latin typeface="Arial" charset="0"/>
                <a:cs typeface="Arial" charset="0"/>
              </a:rPr>
              <a:t>Menneske som treng hjelp for å ta del i eit fellesskap med andre</a:t>
            </a:r>
          </a:p>
          <a:p>
            <a:pPr marL="0" indent="0" eaLnBrk="1" hangingPunct="1"/>
            <a:endParaRPr lang="nb-NO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smtClean="0">
                <a:latin typeface="Arial" charset="0"/>
                <a:cs typeface="Arial" charset="0"/>
              </a:rPr>
              <a:t>Hjelp nokre timar for veka til: </a:t>
            </a:r>
          </a:p>
        </p:txBody>
      </p:sp>
      <p:pic>
        <p:nvPicPr>
          <p:cNvPr id="15362" name="Plassholder for innhold 4" descr="marianne.jpg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57200" y="1700213"/>
            <a:ext cx="4043363" cy="2617787"/>
          </a:xfrm>
        </p:spPr>
      </p:pic>
      <p:sp>
        <p:nvSpPr>
          <p:cNvPr id="15363" name="Plassholder for innhold 3"/>
          <p:cNvSpPr>
            <a:spLocks noGrp="1"/>
          </p:cNvSpPr>
          <p:nvPr>
            <p:ph sz="half" idx="2"/>
          </p:nvPr>
        </p:nvSpPr>
        <p:spPr>
          <a:xfrm>
            <a:off x="4643438" y="1557338"/>
            <a:ext cx="4500562" cy="360045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nb-NO" smtClean="0">
                <a:latin typeface="Arial" charset="0"/>
                <a:cs typeface="Arial" charset="0"/>
              </a:rPr>
              <a:t>Menneske med problem som følgje av: </a:t>
            </a:r>
          </a:p>
          <a:p>
            <a:pPr marL="0" indent="0" eaLnBrk="1" hangingPunct="1"/>
            <a:r>
              <a:rPr lang="nb-NO" smtClean="0">
                <a:latin typeface="Arial" charset="0"/>
                <a:cs typeface="Arial" charset="0"/>
              </a:rPr>
              <a:t> utviklingshemming</a:t>
            </a:r>
          </a:p>
          <a:p>
            <a:pPr marL="0" indent="0" eaLnBrk="1" hangingPunct="1"/>
            <a:r>
              <a:rPr lang="nb-NO" smtClean="0">
                <a:latin typeface="Arial" charset="0"/>
                <a:cs typeface="Arial" charset="0"/>
              </a:rPr>
              <a:t> psykiske vanskar</a:t>
            </a:r>
          </a:p>
          <a:p>
            <a:pPr marL="0" indent="0" eaLnBrk="1" hangingPunct="1"/>
            <a:r>
              <a:rPr lang="nb-NO" smtClean="0">
                <a:latin typeface="Arial" charset="0"/>
                <a:cs typeface="Arial" charset="0"/>
              </a:rPr>
              <a:t> fysisk funksjonshemming</a:t>
            </a:r>
          </a:p>
          <a:p>
            <a:pPr marL="0" indent="0" eaLnBrk="1" hangingPunct="1"/>
            <a:r>
              <a:rPr lang="nb-NO" smtClean="0">
                <a:latin typeface="Arial" charset="0"/>
                <a:cs typeface="Arial" charset="0"/>
              </a:rPr>
              <a:t> tidligare rusmisbruk</a:t>
            </a:r>
          </a:p>
          <a:p>
            <a:pPr marL="0" indent="0" eaLnBrk="1" hangingPunct="1"/>
            <a:r>
              <a:rPr lang="nb-NO" smtClean="0">
                <a:latin typeface="Arial" charset="0"/>
                <a:cs typeface="Arial" charset="0"/>
              </a:rPr>
              <a:t> demens</a:t>
            </a:r>
          </a:p>
          <a:p>
            <a:pPr marL="0" indent="0" eaLnBrk="1" hangingPunct="1">
              <a:buFont typeface="Arial" charset="0"/>
              <a:buNone/>
            </a:pPr>
            <a:endParaRPr lang="nb-NO" smtClean="0">
              <a:latin typeface="Arial" charset="0"/>
              <a:cs typeface="Arial" charset="0"/>
            </a:endParaRPr>
          </a:p>
          <a:p>
            <a:pPr marL="0" indent="0" eaLnBrk="1" hangingPunct="1"/>
            <a:endParaRPr lang="nb-NO" smtClean="0">
              <a:latin typeface="Arial" charset="0"/>
              <a:cs typeface="Arial" charset="0"/>
            </a:endParaRPr>
          </a:p>
        </p:txBody>
      </p:sp>
      <p:sp>
        <p:nvSpPr>
          <p:cNvPr id="15364" name="TekstSylinder 5"/>
          <p:cNvSpPr txBox="1">
            <a:spLocks noChangeArrowheads="1"/>
          </p:cNvSpPr>
          <p:nvPr/>
        </p:nvSpPr>
        <p:spPr bwMode="auto">
          <a:xfrm>
            <a:off x="395288" y="4365625"/>
            <a:ext cx="4176712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b-NO" sz="2800">
                <a:solidFill>
                  <a:srgbClr val="1F5B77"/>
                </a:solidFill>
                <a:cs typeface="Arial" charset="0"/>
              </a:rPr>
              <a:t>Barn og unge med åtferdsvanskar</a:t>
            </a:r>
          </a:p>
          <a:p>
            <a:endParaRPr lang="nb-NO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500"/>
          </a:xfrm>
        </p:spPr>
        <p:txBody>
          <a:bodyPr/>
          <a:lstStyle/>
          <a:p>
            <a:pPr eaLnBrk="1" hangingPunct="1"/>
            <a:r>
              <a:rPr lang="nb-NO" smtClean="0">
                <a:latin typeface="Arial" charset="0"/>
                <a:cs typeface="Arial" charset="0"/>
              </a:rPr>
              <a:t>Støttekontaktar «brubyggjarar» til aktivitet og deltaking</a:t>
            </a:r>
          </a:p>
        </p:txBody>
      </p:sp>
      <p:pic>
        <p:nvPicPr>
          <p:cNvPr id="16386" name="Plassholder for innhold 6" descr="stotte_magnus.jp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956175" y="2214563"/>
            <a:ext cx="3730625" cy="2798762"/>
          </a:xfrm>
        </p:spPr>
      </p:pic>
      <p:sp>
        <p:nvSpPr>
          <p:cNvPr id="16387" name="Plassholder for innhold 5"/>
          <p:cNvSpPr>
            <a:spLocks noGrp="1"/>
          </p:cNvSpPr>
          <p:nvPr>
            <p:ph sz="half" idx="1"/>
          </p:nvPr>
        </p:nvSpPr>
        <p:spPr>
          <a:xfrm>
            <a:off x="457200" y="2205038"/>
            <a:ext cx="4546600" cy="3529012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nb-NO" smtClean="0">
                <a:latin typeface="Arial" charset="0"/>
                <a:cs typeface="Arial" charset="0"/>
              </a:rPr>
              <a:t>Støttekontaktar er </a:t>
            </a:r>
          </a:p>
          <a:p>
            <a:pPr marL="0" indent="0" eaLnBrk="1" hangingPunct="1">
              <a:buFont typeface="Arial" charset="0"/>
              <a:buNone/>
            </a:pPr>
            <a:r>
              <a:rPr lang="nb-NO" smtClean="0">
                <a:latin typeface="Arial" charset="0"/>
                <a:cs typeface="Arial" charset="0"/>
              </a:rPr>
              <a:t>oppdragstakarar, betalt av kommunen til anten:</a:t>
            </a:r>
          </a:p>
          <a:p>
            <a:pPr marL="0" indent="0" eaLnBrk="1" hangingPunct="1"/>
            <a:r>
              <a:rPr lang="nb-NO" smtClean="0">
                <a:latin typeface="Arial" charset="0"/>
                <a:cs typeface="Arial" charset="0"/>
              </a:rPr>
              <a:t> Individuelle oppdrag</a:t>
            </a:r>
          </a:p>
          <a:p>
            <a:pPr marL="0" indent="0" eaLnBrk="1" hangingPunct="1"/>
            <a:r>
              <a:rPr lang="nb-NO" smtClean="0">
                <a:latin typeface="Arial" charset="0"/>
                <a:cs typeface="Arial" charset="0"/>
              </a:rPr>
              <a:t> Leiar for aktivitetsgrupper</a:t>
            </a:r>
          </a:p>
          <a:p>
            <a:pPr marL="0" indent="0" eaLnBrk="1" hangingPunct="1"/>
            <a:r>
              <a:rPr lang="nb-NO" smtClean="0">
                <a:latin typeface="Arial" charset="0"/>
                <a:cs typeface="Arial" charset="0"/>
              </a:rPr>
              <a:t> Tiltak i samarbeid med  frivilleg organisasjon</a:t>
            </a:r>
          </a:p>
          <a:p>
            <a:pPr marL="0" indent="0" eaLnBrk="1" hangingPunct="1"/>
            <a:endParaRPr lang="nb-NO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smtClean="0">
                <a:latin typeface="Arial" charset="0"/>
                <a:cs typeface="Arial" charset="0"/>
              </a:rPr>
              <a:t>Kvifor lære opp støttekontaktar?</a:t>
            </a:r>
          </a:p>
        </p:txBody>
      </p:sp>
      <p:sp>
        <p:nvSpPr>
          <p:cNvPr id="17410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43363" cy="413385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nb-NO" smtClean="0">
                <a:latin typeface="Arial" charset="0"/>
                <a:cs typeface="Arial" charset="0"/>
              </a:rPr>
              <a:t>Omlag 30.000 har oppdrag</a:t>
            </a:r>
          </a:p>
          <a:p>
            <a:pPr marL="0" indent="0" eaLnBrk="1" hangingPunct="1">
              <a:buFont typeface="Arial" charset="0"/>
              <a:buNone/>
            </a:pPr>
            <a:r>
              <a:rPr lang="nb-NO" smtClean="0">
                <a:latin typeface="Arial" charset="0"/>
                <a:cs typeface="Arial" charset="0"/>
              </a:rPr>
              <a:t>som støttekontakt</a:t>
            </a:r>
          </a:p>
          <a:p>
            <a:pPr marL="0" indent="0" eaLnBrk="1" hangingPunct="1">
              <a:buFont typeface="Arial" charset="0"/>
              <a:buNone/>
            </a:pPr>
            <a:endParaRPr lang="nb-NO" smtClean="0">
              <a:latin typeface="Arial" charset="0"/>
              <a:cs typeface="Arial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nb-NO" smtClean="0">
                <a:latin typeface="Arial" charset="0"/>
                <a:cs typeface="Arial" charset="0"/>
              </a:rPr>
              <a:t>Lovbestemt teneste</a:t>
            </a:r>
          </a:p>
          <a:p>
            <a:pPr marL="0" indent="0" eaLnBrk="1" hangingPunct="1">
              <a:buFont typeface="Arial" charset="0"/>
              <a:buNone/>
            </a:pPr>
            <a:endParaRPr lang="nb-NO" smtClean="0">
              <a:latin typeface="Arial" charset="0"/>
              <a:cs typeface="Arial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nb-NO" smtClean="0">
                <a:latin typeface="Arial" charset="0"/>
                <a:cs typeface="Arial" charset="0"/>
              </a:rPr>
              <a:t>Manglande oppfølging og rettleiing</a:t>
            </a:r>
          </a:p>
          <a:p>
            <a:pPr marL="0" indent="0" eaLnBrk="1" hangingPunct="1"/>
            <a:endParaRPr lang="nb-NO" smtClean="0">
              <a:latin typeface="Arial" charset="0"/>
              <a:cs typeface="Arial" charset="0"/>
            </a:endParaRPr>
          </a:p>
        </p:txBody>
      </p:sp>
      <p:pic>
        <p:nvPicPr>
          <p:cNvPr id="17411" name="Plassholder for innhold 4" descr="kumar_klatrer.jp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643438" y="1773238"/>
            <a:ext cx="4043362" cy="3032125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ritidmedmening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Fritidmedmening_mal</Template>
  <TotalTime>78</TotalTime>
  <Words>175</Words>
  <Application>Microsoft Office PowerPoint</Application>
  <PresentationFormat>On-screen Show (4:3)</PresentationFormat>
  <Paragraphs>48</Paragraphs>
  <Slides>10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Utformingsmal</vt:lpstr>
      </vt:variant>
      <vt:variant>
        <vt:i4>1</vt:i4>
      </vt:variant>
      <vt:variant>
        <vt:lpstr>Lysbildetitler</vt:lpstr>
      </vt:variant>
      <vt:variant>
        <vt:i4>10</vt:i4>
      </vt:variant>
    </vt:vector>
  </HeadingPairs>
  <TitlesOfParts>
    <vt:vector size="13" baseType="lpstr">
      <vt:lpstr>Arial</vt:lpstr>
      <vt:lpstr>Calibri</vt:lpstr>
      <vt:lpstr>Fritidmedmening_mal</vt:lpstr>
      <vt:lpstr>Lysbilde 1</vt:lpstr>
      <vt:lpstr>www.fritidmedmening.no</vt:lpstr>
      <vt:lpstr>www.fritidmedmening.no inneheld:</vt:lpstr>
      <vt:lpstr>Hefte og filmar kan du lasta ned</vt:lpstr>
      <vt:lpstr>Støttekontakt eller eit anna namn på hjelparen?</vt:lpstr>
      <vt:lpstr>Kven får støttekontakt?</vt:lpstr>
      <vt:lpstr>Hjelp nokre timar for veka til: </vt:lpstr>
      <vt:lpstr>Støttekontaktar «brubyggjarar» til aktivitet og deltaking</vt:lpstr>
      <vt:lpstr>Kvifor lære opp støttekontaktar?</vt:lpstr>
      <vt:lpstr>Sjå kortversjon av dei sju filmane</vt:lpstr>
    </vt:vector>
  </TitlesOfParts>
  <Company>Høgskolen i Bergen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Lisbeth Thomassen</dc:creator>
  <cp:lastModifiedBy>liinmi</cp:lastModifiedBy>
  <cp:revision>11</cp:revision>
  <dcterms:created xsi:type="dcterms:W3CDTF">2011-10-21T10:10:24Z</dcterms:created>
  <dcterms:modified xsi:type="dcterms:W3CDTF">2011-10-28T10:18:33Z</dcterms:modified>
</cp:coreProperties>
</file>