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57" r:id="rId11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5B7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FBA927-2E77-4293-BBE7-C9D14E557611}" type="datetimeFigureOut">
              <a:rPr lang="nb-NO" smtClean="0"/>
              <a:pPr/>
              <a:t>21.10.2011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894140-A484-4E14-99F9-D0A3BCA839A7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894140-A484-4E14-99F9-D0A3BCA839A7}" type="slidenum">
              <a:rPr lang="nb-NO" smtClean="0"/>
              <a:pPr/>
              <a:t>1</a:t>
            </a:fld>
            <a:endParaRPr lang="nb-N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42792" cy="41330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4008" y="1600201"/>
            <a:ext cx="4042792" cy="41330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43711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6083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013176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g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67544" y="1600201"/>
            <a:ext cx="8219256" cy="4205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4" r:id="rId3"/>
    <p:sldLayoutId id="2147483655" r:id="rId4"/>
    <p:sldLayoutId id="2147483657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rgbClr val="1F5B77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1F5B77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1F5B77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1F5B77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1F5B77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1F5B77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itidmedmening.no/for-kursholder/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 descr="forsid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kstSylinder 2"/>
          <p:cNvSpPr txBox="1"/>
          <p:nvPr/>
        </p:nvSpPr>
        <p:spPr>
          <a:xfrm>
            <a:off x="3275856" y="6237312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Kristin Andresen </a:t>
            </a:r>
            <a:r>
              <a:rPr lang="nb-NO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Soldal </a:t>
            </a:r>
            <a:endParaRPr lang="nb-NO" sz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nb-NO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Inger </a:t>
            </a:r>
            <a:r>
              <a:rPr lang="nb-NO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Helen Midtgård</a:t>
            </a:r>
            <a:endParaRPr lang="nb-NO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149080"/>
            <a:ext cx="5444008" cy="504056"/>
          </a:xfrm>
        </p:spPr>
        <p:txBody>
          <a:bodyPr>
            <a:noAutofit/>
          </a:bodyPr>
          <a:lstStyle/>
          <a:p>
            <a:r>
              <a:rPr lang="nb-NO" sz="2600" dirty="0" smtClean="0"/>
              <a:t>Se kortversjon av de syv filmene</a:t>
            </a:r>
            <a:endParaRPr lang="nb-NO" sz="2600" dirty="0"/>
          </a:p>
        </p:txBody>
      </p:sp>
      <p:pic>
        <p:nvPicPr>
          <p:cNvPr id="5" name="Plassholder for bilde 4" descr="stotte_anna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tretch>
            <a:fillRect/>
          </a:stretch>
        </p:blipFill>
        <p:spPr>
          <a:xfrm>
            <a:off x="1792288" y="804549"/>
            <a:ext cx="5486400" cy="3224764"/>
          </a:xfrm>
        </p:spPr>
      </p:pic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4725144"/>
            <a:ext cx="5486400" cy="804862"/>
          </a:xfrm>
        </p:spPr>
        <p:txBody>
          <a:bodyPr/>
          <a:lstStyle/>
          <a:p>
            <a:r>
              <a:rPr lang="nb-NO" sz="1800" dirty="0" smtClean="0"/>
              <a:t>Mangfold i støttekontaktarbeidet</a:t>
            </a:r>
          </a:p>
          <a:p>
            <a:r>
              <a:rPr lang="nb-NO" sz="1800" dirty="0" err="1" smtClean="0">
                <a:hlinkClick r:id="rId3"/>
              </a:rPr>
              <a:t>www.fritidmedmening.no/for-kursholder</a:t>
            </a:r>
            <a:r>
              <a:rPr lang="nb-NO" sz="1800" dirty="0" smtClean="0">
                <a:hlinkClick r:id="rId3"/>
              </a:rPr>
              <a:t>/</a:t>
            </a:r>
            <a:endParaRPr lang="nb-NO" sz="18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sz="3200" dirty="0" err="1" smtClean="0"/>
              <a:t>www.fritidmedmening.no</a:t>
            </a:r>
            <a:endParaRPr lang="nb-NO" sz="3200" dirty="0"/>
          </a:p>
        </p:txBody>
      </p:sp>
      <p:pic>
        <p:nvPicPr>
          <p:cNvPr id="5" name="Plassholder for bilde 4" descr="stotte_anna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6154" b="6154"/>
          <a:stretch>
            <a:fillRect/>
          </a:stretch>
        </p:blipFill>
        <p:spPr/>
      </p:pic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b-NO" sz="1800" dirty="0" smtClean="0"/>
              <a:t>Opplæringsressurs for støttekontakter</a:t>
            </a:r>
            <a:endParaRPr lang="nb-NO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err="1" smtClean="0"/>
              <a:t>www.fritidmedmening.no</a:t>
            </a:r>
            <a:r>
              <a:rPr lang="nb-NO" dirty="0" smtClean="0"/>
              <a:t> består av: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>
                <a:solidFill>
                  <a:schemeClr val="tx2"/>
                </a:solidFill>
              </a:rPr>
              <a:t>Korte dramatiserte filmer av syv mennesker som trenger hjelp</a:t>
            </a:r>
          </a:p>
          <a:p>
            <a:endParaRPr lang="nb-NO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nb-NO" dirty="0" smtClean="0">
                <a:solidFill>
                  <a:schemeClr val="tx2"/>
                </a:solidFill>
              </a:rPr>
              <a:t>Dramatiserte veiledningssituasjoner til bruk i opplæring og veiledning </a:t>
            </a:r>
          </a:p>
          <a:p>
            <a:endParaRPr lang="nb-NO" dirty="0"/>
          </a:p>
        </p:txBody>
      </p:sp>
      <p:pic>
        <p:nvPicPr>
          <p:cNvPr id="5" name="Plassholder for innhold 4" descr="jenny_maria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14925" y="1600200"/>
            <a:ext cx="3100388" cy="413385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Hefter og filmer kan lastes ned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b="1" dirty="0" smtClean="0"/>
              <a:t>Kurslederhefte</a:t>
            </a:r>
            <a:r>
              <a:rPr lang="nb-NO" dirty="0" smtClean="0"/>
              <a:t>:</a:t>
            </a:r>
          </a:p>
          <a:p>
            <a:pPr marL="0" indent="0">
              <a:buNone/>
            </a:pPr>
            <a:r>
              <a:rPr lang="nb-NO" dirty="0" smtClean="0"/>
              <a:t>Tips om hvordan bruke filmene til rekruttering og oppfølging</a:t>
            </a: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r>
              <a:rPr lang="nb-NO" b="1" dirty="0" smtClean="0"/>
              <a:t>Fordypningshefte</a:t>
            </a:r>
            <a:r>
              <a:rPr lang="nb-NO" dirty="0" smtClean="0"/>
              <a:t>:</a:t>
            </a:r>
          </a:p>
          <a:p>
            <a:pPr marL="0" indent="0">
              <a:buNone/>
            </a:pPr>
            <a:r>
              <a:rPr lang="nb-NO" dirty="0" smtClean="0"/>
              <a:t>Laget for de som er eller vil bli støttekontakter</a:t>
            </a:r>
          </a:p>
          <a:p>
            <a:endParaRPr lang="nb-NO" dirty="0"/>
          </a:p>
        </p:txBody>
      </p:sp>
      <p:pic>
        <p:nvPicPr>
          <p:cNvPr id="5" name="Plassholder for innhold 4" descr="knut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26603" y="1600200"/>
            <a:ext cx="3077032" cy="413385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/>
          </a:bodyPr>
          <a:lstStyle/>
          <a:p>
            <a:r>
              <a:rPr lang="nb-NO" dirty="0" smtClean="0"/>
              <a:t>Støttekontakt eller annet navn </a:t>
            </a:r>
            <a:br>
              <a:rPr lang="nb-NO" dirty="0" smtClean="0"/>
            </a:br>
            <a:r>
              <a:rPr lang="nb-NO" dirty="0" smtClean="0"/>
              <a:t>på hjelperen?</a:t>
            </a:r>
            <a:endParaRPr lang="nb-NO" dirty="0"/>
          </a:p>
        </p:txBody>
      </p:sp>
      <p:pic>
        <p:nvPicPr>
          <p:cNvPr id="5" name="Plassholder for innhold 4" descr="lill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196678"/>
            <a:ext cx="4043363" cy="3032522"/>
          </a:xfrm>
        </p:spPr>
      </p:pic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4008" y="2204864"/>
            <a:ext cx="4042792" cy="3052936"/>
          </a:xfrm>
        </p:spPr>
        <p:txBody>
          <a:bodyPr/>
          <a:lstStyle/>
          <a:p>
            <a:r>
              <a:rPr lang="nb-NO" dirty="0" smtClean="0"/>
              <a:t>Treningskontakt</a:t>
            </a:r>
          </a:p>
          <a:p>
            <a:r>
              <a:rPr lang="nb-NO" dirty="0" smtClean="0"/>
              <a:t>Fritidskontakt</a:t>
            </a:r>
          </a:p>
          <a:p>
            <a:r>
              <a:rPr lang="nb-NO" dirty="0" smtClean="0"/>
              <a:t>Tilrettelegger</a:t>
            </a:r>
          </a:p>
          <a:p>
            <a:r>
              <a:rPr lang="nb-NO" dirty="0" smtClean="0"/>
              <a:t>Kulturkontakt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Hvem får støttekontakt?</a:t>
            </a:r>
            <a:endParaRPr lang="nb-NO" dirty="0"/>
          </a:p>
        </p:txBody>
      </p:sp>
      <p:pic>
        <p:nvPicPr>
          <p:cNvPr id="5" name="Plassholder for innhold 4" descr="marianne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865238"/>
            <a:ext cx="4043363" cy="3032522"/>
          </a:xfrm>
        </p:spPr>
      </p:pic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4008" y="1772816"/>
            <a:ext cx="4042792" cy="41330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 smtClean="0"/>
              <a:t>Mennesker i ulike aldre som trenger hjelp for å få en meningsfull fritid </a:t>
            </a: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Mennesker som trenger hjelp til å delta i et fellesskap med andre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Hjelp noen timer i uken til: </a:t>
            </a:r>
            <a:endParaRPr lang="nb-NO" dirty="0"/>
          </a:p>
        </p:txBody>
      </p:sp>
      <p:pic>
        <p:nvPicPr>
          <p:cNvPr id="5" name="Plassholder for innhold 4" descr="marianne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700808"/>
            <a:ext cx="4043363" cy="2616728"/>
          </a:xfrm>
        </p:spPr>
      </p:pic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4008" y="1556792"/>
            <a:ext cx="4499992" cy="3600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 smtClean="0"/>
              <a:t>Mennesker med problemer på grunn av: </a:t>
            </a:r>
          </a:p>
          <a:p>
            <a:pPr marL="0" indent="0"/>
            <a:r>
              <a:rPr lang="nb-NO" dirty="0" smtClean="0"/>
              <a:t> utviklingshemming</a:t>
            </a:r>
          </a:p>
          <a:p>
            <a:pPr marL="0" indent="0"/>
            <a:r>
              <a:rPr lang="nb-NO" dirty="0" smtClean="0"/>
              <a:t> psykiske vansker</a:t>
            </a:r>
          </a:p>
          <a:p>
            <a:pPr marL="0" indent="0"/>
            <a:r>
              <a:rPr lang="nb-NO" dirty="0" smtClean="0"/>
              <a:t> fysisk funksjonshemming</a:t>
            </a:r>
          </a:p>
          <a:p>
            <a:pPr marL="0" indent="0"/>
            <a:r>
              <a:rPr lang="nb-NO" dirty="0" smtClean="0"/>
              <a:t> tidligere rusavhengighet</a:t>
            </a:r>
          </a:p>
          <a:p>
            <a:pPr marL="0" indent="0"/>
            <a:r>
              <a:rPr lang="nb-NO" dirty="0" smtClean="0"/>
              <a:t> demens</a:t>
            </a:r>
          </a:p>
          <a:p>
            <a:pPr marL="0" indent="0">
              <a:buNone/>
            </a:pPr>
            <a:endParaRPr lang="nb-NO" dirty="0" smtClean="0"/>
          </a:p>
          <a:p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395536" y="4365104"/>
            <a:ext cx="417646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nb-NO" sz="2800" dirty="0" smtClean="0">
                <a:solidFill>
                  <a:srgbClr val="1F5B77"/>
                </a:solidFill>
                <a:latin typeface="Arial" pitchFamily="34" charset="0"/>
                <a:cs typeface="Arial" pitchFamily="34" charset="0"/>
              </a:rPr>
              <a:t>Barn og unge med atferdsproblem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/>
          </a:bodyPr>
          <a:lstStyle/>
          <a:p>
            <a:r>
              <a:rPr lang="nb-NO" dirty="0" smtClean="0"/>
              <a:t>Støttekontakter «brobyggere» til aktivitet og deltakelse</a:t>
            </a:r>
            <a:endParaRPr lang="nb-NO" dirty="0"/>
          </a:p>
        </p:txBody>
      </p:sp>
      <p:pic>
        <p:nvPicPr>
          <p:cNvPr id="7" name="Plassholder for innhold 6" descr="stotte_magnu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56110" y="2215158"/>
            <a:ext cx="3730690" cy="2798018"/>
          </a:xfrm>
        </p:spPr>
      </p:pic>
      <p:sp>
        <p:nvSpPr>
          <p:cNvPr id="6" name="Plassholder for innhold 5"/>
          <p:cNvSpPr>
            <a:spLocks noGrp="1"/>
          </p:cNvSpPr>
          <p:nvPr>
            <p:ph sz="half" idx="1"/>
          </p:nvPr>
        </p:nvSpPr>
        <p:spPr>
          <a:xfrm>
            <a:off x="457200" y="2204865"/>
            <a:ext cx="4546848" cy="35283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 smtClean="0"/>
              <a:t>Støttekontakter er </a:t>
            </a:r>
          </a:p>
          <a:p>
            <a:pPr marL="0" indent="0">
              <a:buNone/>
            </a:pPr>
            <a:r>
              <a:rPr lang="nb-NO" dirty="0" smtClean="0"/>
              <a:t>oppdragstakere, betalt av kommunen til enten:</a:t>
            </a:r>
          </a:p>
          <a:p>
            <a:pPr marL="0" indent="0"/>
            <a:r>
              <a:rPr lang="nb-NO" dirty="0" smtClean="0"/>
              <a:t> Individuelle oppdrag</a:t>
            </a:r>
          </a:p>
          <a:p>
            <a:pPr marL="0" indent="0"/>
            <a:r>
              <a:rPr lang="nb-NO" dirty="0" smtClean="0"/>
              <a:t> Leder for aktivitetsgrupper</a:t>
            </a:r>
          </a:p>
          <a:p>
            <a:pPr marL="0" indent="0"/>
            <a:r>
              <a:rPr lang="nb-NO" dirty="0" smtClean="0"/>
              <a:t> Tiltak i samarbeid med  frivillig organisasjon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Hvorfor lære opp støttekontakter?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Ca 30.000 har oppdrag</a:t>
            </a:r>
          </a:p>
          <a:p>
            <a:pPr marL="0" indent="0">
              <a:buNone/>
            </a:pPr>
            <a:r>
              <a:rPr lang="nb-NO" dirty="0" smtClean="0"/>
              <a:t>som støttekontakt</a:t>
            </a: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Lovbestemt tjeneste</a:t>
            </a: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Manglende oppfølging og veiledning</a:t>
            </a:r>
          </a:p>
          <a:p>
            <a:endParaRPr lang="nb-NO" dirty="0"/>
          </a:p>
        </p:txBody>
      </p:sp>
      <p:pic>
        <p:nvPicPr>
          <p:cNvPr id="5" name="Plassholder for innhold 4" descr="kumar_klatrer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3438" y="1772816"/>
            <a:ext cx="4043362" cy="3032522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itidmedmening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Fritidmedmening_mal</Template>
  <TotalTime>28</TotalTime>
  <Words>189</Words>
  <Application>Microsoft Office PowerPoint</Application>
  <PresentationFormat>Skjermfremvisning (4:3)</PresentationFormat>
  <Paragraphs>48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1" baseType="lpstr">
      <vt:lpstr>Fritidmedmening_mal</vt:lpstr>
      <vt:lpstr>Lysbilde 1</vt:lpstr>
      <vt:lpstr>www.fritidmedmening.no</vt:lpstr>
      <vt:lpstr>www.fritidmedmening.no består av:</vt:lpstr>
      <vt:lpstr>Hefter og filmer kan lastes ned</vt:lpstr>
      <vt:lpstr>Støttekontakt eller annet navn  på hjelperen?</vt:lpstr>
      <vt:lpstr>Hvem får støttekontakt?</vt:lpstr>
      <vt:lpstr>Hjelp noen timer i uken til: </vt:lpstr>
      <vt:lpstr>Støttekontakter «brobyggere» til aktivitet og deltakelse</vt:lpstr>
      <vt:lpstr>Hvorfor lære opp støttekontakter?</vt:lpstr>
      <vt:lpstr>Se kortversjon av de syv filmene</vt:lpstr>
    </vt:vector>
  </TitlesOfParts>
  <Company>Høgskolen i Bergen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Lisbeth Thomassen</dc:creator>
  <cp:lastModifiedBy>Lisbeth Thomassen</cp:lastModifiedBy>
  <cp:revision>7</cp:revision>
  <dcterms:created xsi:type="dcterms:W3CDTF">2011-10-21T10:10:24Z</dcterms:created>
  <dcterms:modified xsi:type="dcterms:W3CDTF">2011-10-21T11:00:55Z</dcterms:modified>
</cp:coreProperties>
</file>